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86" r:id="rId2"/>
  </p:sldMasterIdLst>
  <p:notesMasterIdLst>
    <p:notesMasterId r:id="rId9"/>
  </p:notesMasterIdLst>
  <p:sldIdLst>
    <p:sldId id="256" r:id="rId3"/>
    <p:sldId id="257" r:id="rId4"/>
    <p:sldId id="294" r:id="rId5"/>
    <p:sldId id="291" r:id="rId6"/>
    <p:sldId id="293" r:id="rId7"/>
    <p:sldId id="29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916C4C7-1A37-48B0-B8B7-E41F95A91C91}">
          <p14:sldIdLst>
            <p14:sldId id="256"/>
            <p14:sldId id="257"/>
            <p14:sldId id="294"/>
            <p14:sldId id="291"/>
            <p14:sldId id="293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9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1A7C7-EFFA-41BA-9B1E-ADA91D77913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6EA79-3BAA-466C-B2E1-6AD9B1FDF1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646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084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580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098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71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273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79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502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3836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0938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9429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68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650A-8BD1-4FDE-9899-1C20DF4B7708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78558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7E61-D2F8-452B-B53A-91FE1E439E24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4368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D44C-5E2F-400D-88F9-B60B318A44C9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0540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3A57-F65A-4C42-9156-7629C10666E9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0721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FBF0B-319E-4F95-BA43-902EB3DC9783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46789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58B3-6703-4BBB-A09E-33FD65E7DB24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2703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9955-2DD3-491E-92B6-7018343227CE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98409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8A28-1D79-4F41-9521-CF26BB2C7EE3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11683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9950-AF07-4F2A-A949-E1C816A93B30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30273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262D-6073-4A30-973C-53BE1D29884A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38514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B0AF-EEE9-4421-9298-EB11A547E63F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9555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43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6C4297E-8737-4AAC-B91E-EEB4C7F0521F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C38C7-3E84-466C-BE48-D6B6BAF67D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450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A5E3-089D-1DC8-FC6F-3B26D1A466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BE578E-BF19-F47E-C195-209566BD65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B4C293F2-6CEC-518B-700A-DE0FD0198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025180" cy="676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8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5F031-60EA-20A4-1D14-46CFF49ECD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9740E9-EB54-B706-B9D8-191CB64F25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0D8839E6-E5D2-4235-1C2F-B74FBA308B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4965" y="0"/>
            <a:ext cx="8929035" cy="633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59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05632D89-C6C3-CB1B-8582-48AEFF77A2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4379" y="-115503"/>
            <a:ext cx="97536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4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221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9247A2-3A07-BAEA-6900-78FD24F61B93}"/>
              </a:ext>
            </a:extLst>
          </p:cNvPr>
          <p:cNvSpPr txBox="1"/>
          <p:nvPr/>
        </p:nvSpPr>
        <p:spPr>
          <a:xfrm>
            <a:off x="1618407" y="906307"/>
            <a:ext cx="5389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b="1" u="sng" dirty="0">
                <a:solidFill>
                  <a:srgbClr val="00B05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8772477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</Words>
  <Application>Microsoft Office PowerPoint</Application>
  <PresentationFormat>On-screen Show (4:3)</PresentationFormat>
  <Paragraphs>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MS Shell Dlg 2</vt:lpstr>
      <vt:lpstr>Wingdings</vt:lpstr>
      <vt:lpstr>Wingdings 3</vt:lpstr>
      <vt:lpstr>Office Theme</vt:lpstr>
      <vt:lpstr>Madison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Nandini Kanwar</dc:creator>
  <cp:lastModifiedBy>Nandini Kanwar</cp:lastModifiedBy>
  <cp:revision>2</cp:revision>
  <dcterms:created xsi:type="dcterms:W3CDTF">2022-07-15T17:38:06Z</dcterms:created>
  <dcterms:modified xsi:type="dcterms:W3CDTF">2022-07-21T16:34:12Z</dcterms:modified>
</cp:coreProperties>
</file>